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7T04:50:26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109 794 24575,'-7'14'0,"0"1"0,1 1 0,0-1 0,2 1 0,0 0 0,0 0 0,1 0 0,0 19 0,-2 3 0,-51 398 0,55-427 0,0-4 0,0 1 0,1 0 0,-1-1 0,1 1 0,1 0 0,1 9 0,-2-13 0,1-1 0,-1 0 0,1 1 0,-1-1 0,1 0 0,0 0 0,0 0 0,0 0 0,0 1 0,0-1 0,0 0 0,0-1 0,0 1 0,0 0 0,0 0 0,0 0 0,1-1 0,-1 1 0,0-1 0,0 1 0,1-1 0,-1 1 0,1-1 0,-1 0 0,0 1 0,1-1 0,-1 0 0,1 0 0,-1 0 0,0 0 0,1 0 0,2-1 0,18-4 0,0-1 0,0 0 0,-1-2 0,0 0 0,36-21 0,-43 22 0,401-233-8,-22-29 42,69-44-666,234-97 511,-670 396 106,46-35 0,-65 43 28,0 0 1,-1-1 0,1 1 0,-2-1 0,1 0-1,-1 0 1,0-1 0,0 0 0,-1 0-1,4-10 1,11-22-773,-8 25-6067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413468" y="607516"/>
            <a:ext cx="1835760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الثالثة عشر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99136"/>
              </p:ext>
            </p:extLst>
          </p:nvPr>
        </p:nvGraphicFramePr>
        <p:xfrm>
          <a:off x="604838" y="1173956"/>
          <a:ext cx="10799420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يحدد  درجات الحرارة المناسبة  لتخزين الزهور بحسب أنواعها </a:t>
                      </a:r>
                      <a:endParaRPr lang="en-GB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يُنفّذ خطوات العناية بالزهور وتخزينها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تخزين الزهور</a:t>
                      </a:r>
                    </a:p>
                    <a:p>
                      <a:pPr algn="ctr"/>
                      <a:endParaRPr lang="en-US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3490452" y="2249879"/>
            <a:ext cx="8268929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2000" b="1" dirty="0"/>
              <a:t>السؤال الأول : ماذا نستخدم لقياس درجة حرارة الزهرة؟ ضع دائرة على الاجابة الصحيحة</a:t>
            </a:r>
            <a:endParaRPr lang="en-AE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6B7B9-AA27-238D-DFDD-86981C77A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892" y="3154874"/>
            <a:ext cx="2106276" cy="210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4F2BB-23C6-64C3-C9C0-4C9F2EF67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640" y="3184176"/>
            <a:ext cx="2106276" cy="210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127967-2FF0-764B-2A94-C32231BBD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659" y="3184176"/>
            <a:ext cx="2106276" cy="210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C73290-BF59-62FB-C473-AC5F1FEC5896}"/>
                  </a:ext>
                </a:extLst>
              </p14:cNvPr>
              <p14:cNvContentPartPr/>
              <p14:nvPr/>
            </p14:nvContentPartPr>
            <p14:xfrm>
              <a:off x="8887103" y="5200425"/>
              <a:ext cx="856800" cy="543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C73290-BF59-62FB-C473-AC5F1FEC58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0983" y="5194305"/>
                <a:ext cx="869040" cy="5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AISHA ALRIYAMI</dc:creator>
  <cp:lastModifiedBy>AMNA OBAID SHAHDAD AL NEYADI</cp:lastModifiedBy>
  <cp:revision>2</cp:revision>
  <dcterms:created xsi:type="dcterms:W3CDTF">2024-07-11T12:32:29Z</dcterms:created>
  <dcterms:modified xsi:type="dcterms:W3CDTF">2024-10-17T04:51:13Z</dcterms:modified>
</cp:coreProperties>
</file>